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DF955B-BA73-43C1-BB99-8E5A95D4990A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25EC4A-6BD9-4B62-9E2D-2AB27CA26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6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punctuate book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hand writing your essay ALWAYS </a:t>
            </a:r>
            <a:r>
              <a:rPr lang="en-US" u="sng" dirty="0" smtClean="0"/>
              <a:t>underline the title of a book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For example:  </a:t>
            </a:r>
            <a:r>
              <a:rPr lang="en-US" u="sng" dirty="0" smtClean="0"/>
              <a:t>The Road</a:t>
            </a:r>
            <a:r>
              <a:rPr lang="en-US" dirty="0" smtClean="0"/>
              <a:t>, </a:t>
            </a:r>
            <a:r>
              <a:rPr lang="en-US" u="sng" dirty="0" smtClean="0"/>
              <a:t>The Secret Life of Bees</a:t>
            </a:r>
            <a:r>
              <a:rPr lang="en-US" dirty="0" smtClean="0"/>
              <a:t>, or </a:t>
            </a:r>
            <a:r>
              <a:rPr lang="en-US" u="sng" dirty="0" smtClean="0"/>
              <a:t>Great Expectations</a:t>
            </a:r>
            <a:r>
              <a:rPr lang="en-US" dirty="0" smtClean="0"/>
              <a:t> should all be underlined</a:t>
            </a:r>
          </a:p>
          <a:p>
            <a:r>
              <a:rPr lang="en-US" dirty="0" smtClean="0"/>
              <a:t>Short stories are ALWAYS punctuated with “quotation marks”</a:t>
            </a:r>
          </a:p>
          <a:p>
            <a:pPr lvl="1"/>
            <a:r>
              <a:rPr lang="en-US" dirty="0" smtClean="0"/>
              <a:t>For example: “The Scarlet Ibis” or “The Necklace” would always be punctuated with quotation marks.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I’m typing my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typing your paper and you need to include the book title you have options:</a:t>
            </a:r>
          </a:p>
          <a:p>
            <a:pPr lvl="1"/>
            <a:r>
              <a:rPr lang="en-US" dirty="0" smtClean="0"/>
              <a:t>Italicize: </a:t>
            </a:r>
            <a:r>
              <a:rPr lang="en-US" i="1" dirty="0" smtClean="0"/>
              <a:t>The Road</a:t>
            </a:r>
          </a:p>
          <a:p>
            <a:pPr lvl="1"/>
            <a:r>
              <a:rPr lang="en-US" dirty="0" smtClean="0"/>
              <a:t>Underline: </a:t>
            </a:r>
            <a:r>
              <a:rPr lang="en-US" u="sng" dirty="0" smtClean="0"/>
              <a:t>The Secret Life of Bees</a:t>
            </a:r>
            <a:endParaRPr lang="en-US" dirty="0" smtClean="0"/>
          </a:p>
          <a:p>
            <a:r>
              <a:rPr lang="en-US" dirty="0" smtClean="0"/>
              <a:t>Please note that when typing italicizing is the preferred form of punctuation.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paragraphs?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put this question out of your head.  There is no set number for the correct number of paragraphs in an essay!</a:t>
            </a:r>
          </a:p>
          <a:p>
            <a:r>
              <a:rPr lang="en-US" dirty="0" smtClean="0"/>
              <a:t>The RULE:</a:t>
            </a:r>
          </a:p>
          <a:p>
            <a:pPr lvl="1"/>
            <a:r>
              <a:rPr lang="en-US" dirty="0" smtClean="0"/>
              <a:t>Change paragraphs when you change ideas</a:t>
            </a:r>
          </a:p>
          <a:p>
            <a:r>
              <a:rPr lang="en-US" dirty="0" smtClean="0"/>
              <a:t>Take as long as you like to fully address the prompt, but change paragraphs when you change ideas.</a:t>
            </a:r>
          </a:p>
          <a:p>
            <a:r>
              <a:rPr lang="en-US" dirty="0" smtClean="0"/>
              <a:t>Remember to indent when you begin a new paragraph.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3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talk to the 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Don’t ever say</a:t>
            </a:r>
          </a:p>
          <a:p>
            <a:pPr lvl="1"/>
            <a:r>
              <a:rPr lang="en-US" dirty="0" smtClean="0"/>
              <a:t>I will talk about</a:t>
            </a:r>
          </a:p>
          <a:p>
            <a:pPr lvl="1"/>
            <a:r>
              <a:rPr lang="en-US" dirty="0" smtClean="0"/>
              <a:t>Let me tell you about</a:t>
            </a:r>
          </a:p>
          <a:p>
            <a:pPr lvl="1"/>
            <a:r>
              <a:rPr lang="en-US" dirty="0" smtClean="0"/>
              <a:t>I think</a:t>
            </a:r>
          </a:p>
          <a:p>
            <a:pPr lvl="1"/>
            <a:r>
              <a:rPr lang="en-US" dirty="0" smtClean="0"/>
              <a:t>So I’ve said/told you about</a:t>
            </a:r>
          </a:p>
          <a:p>
            <a:r>
              <a:rPr lang="en-US" dirty="0" smtClean="0"/>
              <a:t>Replace these with</a:t>
            </a:r>
          </a:p>
          <a:p>
            <a:pPr lvl="1"/>
            <a:r>
              <a:rPr lang="en-US" dirty="0" smtClean="0"/>
              <a:t>This shows</a:t>
            </a:r>
          </a:p>
          <a:p>
            <a:pPr lvl="1"/>
            <a:r>
              <a:rPr lang="en-US" dirty="0" smtClean="0"/>
              <a:t>As previously mentioned</a:t>
            </a:r>
          </a:p>
          <a:p>
            <a:pPr lvl="1"/>
            <a:r>
              <a:rPr lang="en-US" dirty="0" smtClean="0"/>
              <a:t>As seen in</a:t>
            </a:r>
          </a:p>
          <a:p>
            <a:pPr lvl="1"/>
            <a:r>
              <a:rPr lang="en-US" dirty="0" smtClean="0"/>
              <a:t>This represents (or any synonyms of this word)</a:t>
            </a:r>
          </a:p>
          <a:p>
            <a:r>
              <a:rPr lang="en-US" dirty="0" smtClean="0"/>
              <a:t>Don’t tell me, show me!!  If you write I think it looks as though you aren’t sure of your own thoughts.  Be confident and just spit it out.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08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I call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give your essay a title for timed high </a:t>
            </a:r>
            <a:r>
              <a:rPr lang="en-US" dirty="0"/>
              <a:t>s</a:t>
            </a:r>
            <a:r>
              <a:rPr lang="en-US" dirty="0" smtClean="0"/>
              <a:t>chool English essays.  Drop it when you get to college though.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District Timed Writing 1 vs.  The Curious Adventures of Stephen P. Bradley</a:t>
            </a:r>
          </a:p>
          <a:p>
            <a:pPr lvl="2"/>
            <a:r>
              <a:rPr lang="en-US" dirty="0" smtClean="0"/>
              <a:t>My essay vs. Around the bend and back again</a:t>
            </a:r>
          </a:p>
          <a:p>
            <a:pPr lvl="2"/>
            <a:r>
              <a:rPr lang="en-US" dirty="0" smtClean="0"/>
              <a:t>The time my grandma came to visit vs. The day I used granny panties as a kite.</a:t>
            </a:r>
          </a:p>
          <a:p>
            <a:pPr lvl="2"/>
            <a:r>
              <a:rPr lang="en-US" u="sng" dirty="0" smtClean="0"/>
              <a:t>Secret Life of Bees </a:t>
            </a:r>
            <a:r>
              <a:rPr lang="en-US" dirty="0" smtClean="0"/>
              <a:t>vs. The unexpected 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that weird P with the two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symbol for paragraph: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408218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INCLUDE YOUR MLA heading!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name Last Name</a:t>
            </a:r>
          </a:p>
          <a:p>
            <a:r>
              <a:rPr lang="en-US" dirty="0" smtClean="0"/>
              <a:t>Mrs. </a:t>
            </a:r>
            <a:r>
              <a:rPr lang="en-US" dirty="0" err="1" smtClean="0"/>
              <a:t>Postelwait</a:t>
            </a:r>
            <a:endParaRPr lang="en-US" dirty="0" smtClean="0"/>
          </a:p>
          <a:p>
            <a:r>
              <a:rPr lang="en-US" dirty="0" smtClean="0"/>
              <a:t>English ______ hour</a:t>
            </a:r>
          </a:p>
          <a:p>
            <a:r>
              <a:rPr lang="en-US" dirty="0" smtClean="0"/>
              <a:t>30 November 2011</a:t>
            </a:r>
          </a:p>
          <a:p>
            <a:r>
              <a:rPr lang="en-US" dirty="0" smtClean="0"/>
              <a:t>This is the easiest way to earn or lose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format of a 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Parent/Mentor relationships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Write an analysis </a:t>
            </a:r>
            <a:r>
              <a:rPr lang="en-US" dirty="0" smtClean="0">
                <a:solidFill>
                  <a:srgbClr val="7030A0"/>
                </a:solidFill>
              </a:rPr>
              <a:t>of the relationship between the child character of the book and their parent or mentor</a:t>
            </a:r>
            <a:r>
              <a:rPr lang="en-US" dirty="0" smtClean="0"/>
              <a:t>, you may address only one relationship but it has to be thorough.  </a:t>
            </a:r>
            <a:r>
              <a:rPr lang="en-US" dirty="0" smtClean="0">
                <a:solidFill>
                  <a:srgbClr val="0070C0"/>
                </a:solidFill>
              </a:rPr>
              <a:t>How does the relationship help/hurt the progression of the story?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How does the relationship help/hurt the child character?  </a:t>
            </a:r>
            <a:r>
              <a:rPr lang="en-US" dirty="0" smtClean="0">
                <a:solidFill>
                  <a:srgbClr val="00B050"/>
                </a:solidFill>
              </a:rPr>
              <a:t>Does the film accurately portray this relationship how or why not?</a:t>
            </a:r>
            <a:r>
              <a:rPr lang="en-US" dirty="0" smtClean="0"/>
              <a:t>  Make sure to use specific examples and at least </a:t>
            </a:r>
            <a:r>
              <a:rPr lang="en-US" dirty="0" smtClean="0">
                <a:solidFill>
                  <a:srgbClr val="FF33CC"/>
                </a:solidFill>
              </a:rPr>
              <a:t>3 quotes that reflect your thoughts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483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Writing</vt:lpstr>
      <vt:lpstr>How to punctuate book titles</vt:lpstr>
      <vt:lpstr>What if I’m typing my paper?</vt:lpstr>
      <vt:lpstr>How many paragraphs?</vt:lpstr>
      <vt:lpstr>Don’t talk to the reader</vt:lpstr>
      <vt:lpstr>What should I call it?</vt:lpstr>
      <vt:lpstr>What is that weird P with the two lines?</vt:lpstr>
      <vt:lpstr>INCLUDE YOUR MLA heading!</vt:lpstr>
      <vt:lpstr>The format of a writing prompt</vt:lpstr>
    </vt:vector>
  </TitlesOfParts>
  <Company>Union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Union Public School System</dc:creator>
  <cp:lastModifiedBy>Union Public School System</cp:lastModifiedBy>
  <cp:revision>4</cp:revision>
  <dcterms:created xsi:type="dcterms:W3CDTF">2011-11-30T16:23:49Z</dcterms:created>
  <dcterms:modified xsi:type="dcterms:W3CDTF">2011-11-30T16:58:16Z</dcterms:modified>
</cp:coreProperties>
</file>